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56" r:id="rId2"/>
    <p:sldId id="346" r:id="rId3"/>
  </p:sldIdLst>
  <p:sldSz cx="1043940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26A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12:13:22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92 408 24575,'1'147'0,"-3"154"0,-1-223 0,-28 139 0,19-171 0,12-46 0,0 1 0,0 0 0,0-1 0,0 1 0,0 0 0,0 0 0,0-1 0,0 0 0,-1 1 0,1 0 0,0 0 0,-1-1 0,1 0 0,-1 1 0,1 0 0,0-1 0,-1 0 0,1 1 0,-1-1 0,0 1 0,1 0 0,0-1 0,-1 0 0,0 0 0,1 0 0,0 1 0,-1-1 0,0 0 0,0 1 0,0-2 0,0 0 0,0 0 0,0-1 0,0 2 0,1-2 0,0 2 0,-1-2 0,0 1 0,1 0 0,0-1 0,0 1 0,-1 0 0,1-1 0,0-1 0,-3-15 0,1 0 0,0 0 0,2 0 0,3-33 0,17-76 0,-7 62 0,3 1 0,3 0 0,2 1 0,4 1 0,1 1 0,67-108 0,-72 137 0,1 2 0,1 1 0,2 0 0,1 2 0,0 0 0,3 2 0,0 2 0,1 0 0,2 2 0,0 1 0,1 1 0,1 2 0,57-20 0,-62 29 0,1 0 0,-1 1 0,1 2 0,1 2 0,-1 0 0,1 2 0,-1 2 0,1 0 0,-1 2 0,60 14 0,-71-12 0,-1 2 0,0-1 0,0 2 0,-1 1 0,0 0 0,-1 0 0,1 2 0,14 13 0,-20-13 0,1-1 0,-1 2 0,-1 0 0,0 1 0,-1 0 0,0 0 0,-1 0 0,-1 2 0,1-1 0,7 25 0,-11-25 0,0 0 0,-2 1 0,1-1 0,-1 1 0,-1 0 0,0 0 0,-1 0 0,-1-1 0,0 1 0,-4 17 0,-1-12 0,0 1 0,0-1 0,-2 0 0,-1-1 0,0 1 0,-18 25 0,3-11 0,-3 0 0,0-2 0,-2-1 0,-1-2 0,-1 0 0,-59 40 0,17-22-131,-3-2 0,-119 49-1,-169 46-262,271-107 394,91-32 0,-1 0 0,1 0 0,0-1 0,-1 1 0,0 0 0,1 0 0,0 1 0,0-1 0,0 0 0,0 1 0,0 0 0,-3 2 0,13 1 0,15-3 0,112-3 139,-100-2-36,-2 2 1,2 1 0,-1 2-1,57 10 1,-89-11-95,0-1 0,0 1 0,0-1 0,0 1 0,0 0 0,0-1 0,0 1 0,0 1 0,0-2 0,0 2 0,-1-1 0,1 0 0,0 0 0,1 3 0,-3-4-9,0 1 0,0-1-1,1 0 1,-1 1 0,0-1 0,0 1-1,0-1 1,0 0 0,0 1 0,0 0-1,0-1 1,0 1 0,0-1-1,0 0 1,0 1 0,0-1 0,-1 1-1,1-1 1,0 1 0,0-1 0,0 0-1,0 1 1,0-1 0,-1 1-1,-15 13 4,-11 0-3,0-2 0,-1-1 0,-50 14 0,61-20 0,-252 62 0,102-27 0,149-35 0,14-1 0,36 0 0,455 35-399,-352-22 200,208 55 0,-330-68 199,90 28 0,-91-27 0,0 1 0,0 0 0,0 1 0,-2 0 0,22 17 0,-26-19 29,0-1 0,0 0 1,0 1-1,1-1 0,0-1 0,0 0 1,0 1-1,1-2 0,-1 1 1,14 2-1,2-2 117,-1-2 1,32 0-1,-23-2-110,70 1-1401,1-1-5461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12:13:22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1050 1 24575,'-1'8'0,"0"0"0,0 0 0,-1 0 0,0-1 0,-1 1 0,0 0 0,-4 7 0,3-5 0,-16 33 0,-1-1 0,-2 0 0,-32 40 0,-100 107 0,88-119 0,-4-3 0,-2-3 0,-4-4 0,-1-2 0,-3-4 0,-127 62 0,140-87 0,42-24 0,26-5 0,0 0 0,0 0 0,-1 0 0,1 0 0,0 0 0,0 0 0,0 0 0,0 0 0,0 0 0,-1 0 0,1 0 0,0 0 0,0 0 0,0 0 0,0 0 0,0 0 0,0 0 0,0 0 0,0 0 0,0 0 0,0-1 0,0 1 0,0 0 0,0 0 0,0 0 0,0 0 0,0 0 0,0 0 0,0-1 0,0 1 0,0 0 0,-1 0 0,1 0 0,0 0 0,0 0 0,0-1 0,0 1 0,0 0 0,0 0 0,0 0 0,1 0 0,-1 0 0,0 0 0,0 0 0,0 0 0,0 0 0,0 0 0,0 0 0,0 0 0,0-1 0,0 1 0,0 0 0,11-11 0,18-6 0,0 1 0,0 0 0,38-13 0,472-154-1343,16 51 466,-192 68 877,-347 63 0,0-1 0,-1 2 0,0 0 0,18 3 0,-30-3 0,-1 1 0,0-1 0,1 0 0,-1 1 0,0 0 0,0 0 0,0-1 0,0 2 0,0-2 0,0 2 0,0-1 0,0 1 0,-1-1 0,1 1 0,0-1 0,-1 1 0,3 2 0,-3-3 0,-1 1 0,1 0 0,0 0 0,-1-1 0,0 2 0,1-2 0,-1 1 0,1 0 0,-1 0 0,0 0 0,0 0 0,0 0 0,-1 0 0,1 0 0,0-1 0,-1 4 0,-4 5 0,1 1 0,-1 0 0,0-1 0,-1 0 0,-10 12 0,12-15 0,-62 84-47,32-45 802,1 0 1,-29 59 0,60-102-756,1 1 0,0-1 0,0 0 0,-1 1 0,2-1 0,-1 0 0,0 7 0,1-9 0,0 0 0,0 1 0,0-1 0,0 0 0,0 0 0,0 0 0,0 1 0,1-2 0,0 2 0,-1-2 0,0 2 0,1-1 0,-1 0 0,1 0 0,0 0 0,-1 0 0,2 1 0,1 0 0,1 0 0,-1-1 0,0 1 0,0-1 0,0 0 0,1 0 0,-1 0 0,0 0 0,1-1 0,-1 0 0,0 0 0,1 0 0,-1 0 0,1 0 0,0 0 0,5-2 0,40-7 0,0-3 0,87-32 0,-114 36 0,412-149-997,294-99-671,-572 207-3858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12:13:22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1703 24575,'1'-2'0,"-1"0"0,1 0 0,0 0 0,-1 0 0,1 0 0,0 0 0,0 1 0,0-1 0,0 0 0,1 1 0,-1-1 0,0 1 0,1-1 0,-1 1 0,1-1 0,0 1 0,1-1 0,9-8 0,27-32 0,-1-1 0,-2-3 0,-2 0 0,49-92 0,88-221 0,-107 213 0,-62 142 0,304-633 0,-290 606 0,-8 14 0,0-1 0,2 1 0,0 0 0,1 1 0,0 0 0,1 1 0,1 0 0,18-15 0,-31 30 0,1-1 0,0 0 0,0 0 0,0 1 0,0-1 0,0 0 0,0 1 0,0-1 0,0 1 0,0-1 0,0 1 0,0 0 0,0-1 0,0 1 0,1 0 0,-1 0 0,0 0 0,0 0 0,0 0 0,0 0 0,0 0 0,1 0 0,-1 0 0,0 0 0,0 1 0,0-1 0,0 1 0,0-1 0,0 0 0,0 1 0,0 0 0,0-1 0,0 1 0,0 0 0,0-1 0,1 2 0,1 2 0,-1 0 0,0 0 0,0 0 0,0 0 0,0 1 0,0-1 0,-1 1 0,1 4 0,8 45 0,-3 1 0,-2-1 0,-5 110 0,-1-73 0,-8 829 0,9-897-118,0-4 202,-1 0 0,-6 33 0,7-48-155,-1-1-1,1 1 1,-1-1-1,-1 0 1,1 1 0,0-1-1,-1 0 1,1 0 0,-1 0-1,0 0 1,0 0-1,0-1 1,-1 1 0,1 0-1,0-1 1,-1 0 0,0 1-1,0-1 1,1 0-1,-7 3 1,-25 1-6755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12:13:22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24575,'67'0'0,"122"0"0,163 0 0,166 0 0,129 0-6830,55 0 6830,-8 0 0,-67 0 0,-104 0 0,-142-4 1977,-139-2-1977,-116 0 0,-79 2-3338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12:13:22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1432 463 24575,'-15'13'0,"0"-1"0,-29 20 0,3-4 0,-153 120 0,-232 163 0,357-267 0,-2-3 0,-1-3 0,-2-3 0,-106 33 0,179-67 0,-97 24 0,91-24 0,-1 0 0,1 0 0,-1 0 0,1-1 0,0 0 0,-1-1 0,1 0 0,0 0 0,-1 0 0,-10-4 0,15 3 0,1 1 0,-1 0 0,1-1 0,-1 1 0,1-1 0,0 0 0,0 0 0,0 0 0,0 0 0,0 0 0,0 0 0,1 0 0,-1-1 0,1 1 0,-1-1 0,1 1 0,0-1 0,0 1 0,0-1 0,0 0 0,1 0 0,-1 1 0,1-1 0,-1 0 0,1-5 0,1-3 0,0 0 0,0 1 0,1-1 0,0 1 0,1 0 0,6-15 0,3-6 0,3 1 0,0 1 0,38-54 0,80-81 0,-24 50-189,4 5 0,5 4-1,5 6 1,254-157 0,-360 246 189,84-43 0,-94 49 0,1 1 0,-1 0 0,1 1 0,0 0 0,0 0 0,0 1 0,-1 0 0,1 0 0,0 0 0,10 2 0,-16-1 0,0 0 0,-1 1 0,1-1 0,0 1 0,-1-1 0,1 1 0,0-1 0,-1 1 0,1 0 0,-1 0 0,1 0 0,-1 0 0,0 0 0,1 0 0,-1 0 0,0 1 0,0-1 0,0 0 0,0 1 0,0-1 0,0 1 0,0-1 0,0 1 0,-1-1 0,1 1 0,0 0 0,-1-1 0,1 1 0,-1 0 0,0 0 0,0-1 0,0 1 0,0 0 0,0-1 0,0 1 0,0 0 0,-1 1 0,0 10 0,-2 0 0,0-1 0,0 1 0,-7 13 0,10-25 0,-28 68 0,-65 121 0,-60 57 0,120-194 0,-376 561 72,200-305-47,180-266-25,13-21 0,0 0 0,2 0 0,1 2 0,0 0 0,2 0 0,-11 33 0,22-55 0,-1 0 0,0 0 0,1 0 0,-1 0 0,1 0 0,0 0 0,0 0 0,0 0 0,0 0 0,0 0 0,0 0 0,0 0 0,1 0 0,-1 0 0,1 0 0,-1 0 0,1 0 0,0-1 0,0 1 0,0 0 0,0 0 0,0-1 0,0 1 0,0 0 0,3 1 0,-1-1 0,0-1 0,0 1 0,0-1 0,1 0 0,-1 0 0,0 0 0,1-1 0,-1 1 0,1-1 0,-1 0 0,0 0 0,1 0 0,-1 0 0,6-2 0,31-5 13,-1-2-1,1-2 0,45-20 1,-37 14 79,612-182 796,-557 176-1197,2 5-1,0 4 1,0 5 0,167 6 0,-233 6-6517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2-06T12:13:22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24575,'473'-1'-254,"1252"24"-1672,-1632-19 1926,4-2 0,0 5 0,187 38 0,-272-42 45,-1 0 0,0 1 0,1 0 0,11 7 0,-21-10-29,0 0-1,0 0 1,0 0-1,-1 1 1,1-1-1,0 0 1,0 1-1,-1 0 0,1-1 1,-1 1-1,1 0 1,-1 0-1,0 0 1,0 0-1,0 0 1,0 0-1,0 0 1,0 0-1,-1 0 1,1 1-1,0-1 1,-1 0-1,0 0 0,0 1 1,0-1-1,0 5 1,-1 2 95,0-1 0,1 2 0,0-1 0,1 0 0,0-1 1,0 1-1,1 0 0,0 0 0,1 0 0,0-1 0,0 1 0,8 13 1,-3-9-80,1 0 0,0 0 1,1-1-1,0-1 1,1 1-1,22 17 1,7 0-67,2-2 0,1-2 1,79 35-1,6-8 89,233 63-1,140-4-1918,-253-65-4572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F2204-A76C-4C49-9468-22513C482150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98575" y="1143000"/>
            <a:ext cx="4260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FB285-E628-4A7D-9A39-D01C236820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18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1237197"/>
            <a:ext cx="8873490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3970580"/>
            <a:ext cx="782955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15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402483"/>
            <a:ext cx="2250996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402483"/>
            <a:ext cx="6622494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62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61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1884671"/>
            <a:ext cx="9003983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5059035"/>
            <a:ext cx="9003983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1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2012414"/>
            <a:ext cx="4436745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2012414"/>
            <a:ext cx="4436745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6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402484"/>
            <a:ext cx="9003983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1853171"/>
            <a:ext cx="44163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2761381"/>
            <a:ext cx="4416355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1853171"/>
            <a:ext cx="44381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2761381"/>
            <a:ext cx="4438105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6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47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34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1088455"/>
            <a:ext cx="528494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9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1088455"/>
            <a:ext cx="528494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06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402484"/>
            <a:ext cx="9003983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2012414"/>
            <a:ext cx="900398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A7745-991F-4FFC-BAC9-5ED63BEE5FBA}" type="datetimeFigureOut">
              <a:rPr lang="fr-FR" smtClean="0"/>
              <a:t>15/11/2023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7006700"/>
            <a:ext cx="35232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BB22-1FDC-44B7-B25C-EBF0083833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3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.png"/><Relationship Id="rId18" Type="http://schemas.openxmlformats.org/officeDocument/2006/relationships/customXml" Target="../ink/ink4.xml"/><Relationship Id="rId3" Type="http://schemas.openxmlformats.org/officeDocument/2006/relationships/customXml" Target="../ink/ink1.xml"/><Relationship Id="rId17" Type="http://schemas.openxmlformats.org/officeDocument/2006/relationships/image" Target="../media/image30.png"/><Relationship Id="rId7" Type="http://schemas.openxmlformats.org/officeDocument/2006/relationships/image" Target="../media/image40.png"/><Relationship Id="rId2" Type="http://schemas.openxmlformats.org/officeDocument/2006/relationships/image" Target="../media/image1.png"/><Relationship Id="rId16" Type="http://schemas.openxmlformats.org/officeDocument/2006/relationships/customXml" Target="../ink/ink3.xml"/><Relationship Id="rId20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15" Type="http://schemas.openxmlformats.org/officeDocument/2006/relationships/image" Target="../media/image80.png"/><Relationship Id="rId19" Type="http://schemas.openxmlformats.org/officeDocument/2006/relationships/customXml" Target="../ink/ink5.xml"/><Relationship Id="rId14" Type="http://schemas.openxmlformats.org/officeDocument/2006/relationships/customXml" Target="../ink/ink2.xml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304" y="0"/>
            <a:ext cx="10436791" cy="7559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76EBDDE-731F-0903-242B-74648BF95B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25" b="-1"/>
          <a:stretch/>
        </p:blipFill>
        <p:spPr>
          <a:xfrm>
            <a:off x="20" y="1413"/>
            <a:ext cx="10439380" cy="755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66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439A0E91-B230-D8B1-90F3-63E1D1582A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25" b="-1"/>
          <a:stretch/>
        </p:blipFill>
        <p:spPr>
          <a:xfrm>
            <a:off x="20" y="1413"/>
            <a:ext cx="10439380" cy="755826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304" y="0"/>
            <a:ext cx="10436791" cy="7559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B768701-CBD3-DAFC-A54D-3DBB3F462820}"/>
              </a:ext>
            </a:extLst>
          </p:cNvPr>
          <p:cNvSpPr txBox="1"/>
          <p:nvPr/>
        </p:nvSpPr>
        <p:spPr>
          <a:xfrm>
            <a:off x="3321045" y="6566931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2022-2023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6D6E49C3-65F8-A24D-6815-51AA335177E9}"/>
              </a:ext>
            </a:extLst>
          </p:cNvPr>
          <p:cNvGrpSpPr/>
          <p:nvPr/>
        </p:nvGrpSpPr>
        <p:grpSpPr>
          <a:xfrm>
            <a:off x="6951966" y="5063787"/>
            <a:ext cx="1310423" cy="678340"/>
            <a:chOff x="6726225" y="5053230"/>
            <a:chExt cx="1825560" cy="945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D30D3F71-919E-E9E6-7B52-548FEF47EB1E}"/>
                    </a:ext>
                  </a:extLst>
                </p14:cNvPr>
                <p14:cNvContentPartPr/>
                <p14:nvPr/>
              </p14:nvContentPartPr>
              <p14:xfrm>
                <a:off x="6726225" y="5053230"/>
                <a:ext cx="814680" cy="884160"/>
              </p14:xfrm>
            </p:contentPart>
          </mc:Choice>
          <mc:Fallback xmlns=""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F3FC3A8E-5D15-13F0-A457-90D0E0FF915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717225" y="5044230"/>
                  <a:ext cx="832320" cy="90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Encre 8">
                  <a:extLst>
                    <a:ext uri="{FF2B5EF4-FFF2-40B4-BE49-F238E27FC236}">
                      <a16:creationId xmlns:a16="http://schemas.microsoft.com/office/drawing/2014/main" id="{CE672471-237D-32A3-E157-1EB381ED0ABF}"/>
                    </a:ext>
                  </a:extLst>
                </p14:cNvPr>
                <p14:cNvContentPartPr/>
                <p14:nvPr/>
              </p14:nvContentPartPr>
              <p14:xfrm>
                <a:off x="6969585" y="5486310"/>
                <a:ext cx="1582200" cy="511920"/>
              </p14:xfrm>
            </p:contentPart>
          </mc:Choice>
          <mc:Fallback xmlns="">
            <p:pic>
              <p:nvPicPr>
                <p:cNvPr id="18" name="Encre 17">
                  <a:extLst>
                    <a:ext uri="{FF2B5EF4-FFF2-40B4-BE49-F238E27FC236}">
                      <a16:creationId xmlns:a16="http://schemas.microsoft.com/office/drawing/2014/main" id="{6A9CF861-1DA0-E12E-ADC5-E202F5D96F8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960585" y="5477670"/>
                  <a:ext cx="1599840" cy="52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4B8DB7B-DC32-1538-DAB2-663C8841C022}"/>
              </a:ext>
            </a:extLst>
          </p:cNvPr>
          <p:cNvGrpSpPr/>
          <p:nvPr/>
        </p:nvGrpSpPr>
        <p:grpSpPr>
          <a:xfrm>
            <a:off x="2161728" y="5054887"/>
            <a:ext cx="1841760" cy="687240"/>
            <a:chOff x="2228745" y="5157990"/>
            <a:chExt cx="1841760" cy="687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Encre 11">
                  <a:extLst>
                    <a:ext uri="{FF2B5EF4-FFF2-40B4-BE49-F238E27FC236}">
                      <a16:creationId xmlns:a16="http://schemas.microsoft.com/office/drawing/2014/main" id="{7B07DFA5-DAC3-A993-0B8E-6AA9D6FBA876}"/>
                    </a:ext>
                  </a:extLst>
                </p14:cNvPr>
                <p14:cNvContentPartPr/>
                <p14:nvPr/>
              </p14:nvContentPartPr>
              <p14:xfrm>
                <a:off x="2476425" y="5178150"/>
                <a:ext cx="366120" cy="613080"/>
              </p14:xfrm>
            </p:contentPart>
          </mc:Choice>
          <mc:Fallback xmlns="">
            <p:pic>
              <p:nvPicPr>
                <p:cNvPr id="9" name="Encre 8">
                  <a:extLst>
                    <a:ext uri="{FF2B5EF4-FFF2-40B4-BE49-F238E27FC236}">
                      <a16:creationId xmlns:a16="http://schemas.microsoft.com/office/drawing/2014/main" id="{609B1DA1-330F-5F65-78B6-16F8EF6C1BC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467425" y="5169510"/>
                  <a:ext cx="383760" cy="63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FF8AA6E4-925E-4D1F-28F7-46CAD8206390}"/>
                    </a:ext>
                  </a:extLst>
                </p14:cNvPr>
                <p14:cNvContentPartPr/>
                <p14:nvPr/>
              </p14:nvContentPartPr>
              <p14:xfrm>
                <a:off x="2228745" y="5335830"/>
                <a:ext cx="1841760" cy="7920"/>
              </p14:xfrm>
            </p:contentPart>
          </mc:Choice>
          <mc:Fallback xmlns="">
            <p:pic>
              <p:nvPicPr>
                <p:cNvPr id="10" name="Encre 9">
                  <a:extLst>
                    <a:ext uri="{FF2B5EF4-FFF2-40B4-BE49-F238E27FC236}">
                      <a16:creationId xmlns:a16="http://schemas.microsoft.com/office/drawing/2014/main" id="{4A442705-CA2B-83D8-4FDA-A6DF9B823B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220105" y="5327190"/>
                  <a:ext cx="18594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1C651890-260C-CC33-C0DB-CF954B63A9F8}"/>
                    </a:ext>
                  </a:extLst>
                </p14:cNvPr>
                <p14:cNvContentPartPr/>
                <p14:nvPr/>
              </p14:nvContentPartPr>
              <p14:xfrm>
                <a:off x="2865945" y="5157990"/>
                <a:ext cx="707040" cy="687240"/>
              </p14:xfrm>
            </p:contentPart>
          </mc:Choice>
          <mc:Fallback xmlns=""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C42AEB0E-F0E7-98E3-2098-0B9230AED17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856945" y="5148990"/>
                  <a:ext cx="724680" cy="70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51B01A8D-A746-5978-7540-3B8F00B44693}"/>
                    </a:ext>
                  </a:extLst>
                </p14:cNvPr>
                <p14:cNvContentPartPr/>
                <p14:nvPr/>
              </p14:nvContentPartPr>
              <p14:xfrm>
                <a:off x="2381025" y="5466510"/>
                <a:ext cx="1608480" cy="308520"/>
              </p14:xfrm>
            </p:contentPart>
          </mc:Choice>
          <mc:Fallback xmlns=""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75EB92E3-E7F5-3971-041C-03A3E5DDA68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372025" y="5457870"/>
                  <a:ext cx="1626120" cy="326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0A7F79A-81E6-31BD-7C17-473EFB712FB8}"/>
              </a:ext>
            </a:extLst>
          </p:cNvPr>
          <p:cNvSpPr txBox="1"/>
          <p:nvPr/>
        </p:nvSpPr>
        <p:spPr>
          <a:xfrm>
            <a:off x="5678887" y="6566930"/>
            <a:ext cx="1123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Boxing Town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2973CE7-3F79-1957-4BD0-CD896C685678}"/>
              </a:ext>
            </a:extLst>
          </p:cNvPr>
          <p:cNvSpPr txBox="1"/>
          <p:nvPr/>
        </p:nvSpPr>
        <p:spPr>
          <a:xfrm>
            <a:off x="7275002" y="6591716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17/11/2022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27686FB-06B7-65D3-270C-94429DF99822}"/>
              </a:ext>
            </a:extLst>
          </p:cNvPr>
          <p:cNvSpPr txBox="1"/>
          <p:nvPr/>
        </p:nvSpPr>
        <p:spPr>
          <a:xfrm>
            <a:off x="3464277" y="3404181"/>
            <a:ext cx="4514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Brush Script MT" panose="03060802040406070304" pitchFamily="66" charset="0"/>
              </a:rPr>
              <a:t>Name Boxing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4BD257A-6243-DDDF-B3CB-BBE764E5D9CF}"/>
              </a:ext>
            </a:extLst>
          </p:cNvPr>
          <p:cNvSpPr txBox="1"/>
          <p:nvPr/>
        </p:nvSpPr>
        <p:spPr>
          <a:xfrm>
            <a:off x="4014877" y="4397498"/>
            <a:ext cx="2368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RING OLYMPIQUE 2023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E148388-9D10-AAD4-9A21-63C9F0B79995}"/>
              </a:ext>
            </a:extLst>
          </p:cNvPr>
          <p:cNvSpPr/>
          <p:nvPr/>
        </p:nvSpPr>
        <p:spPr>
          <a:xfrm>
            <a:off x="4686845" y="5075047"/>
            <a:ext cx="1258932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773311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Personnalisé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Brush Script MT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ctnform2</dc:creator>
  <cp:lastModifiedBy>ctnform2</cp:lastModifiedBy>
  <cp:revision>30</cp:revision>
  <dcterms:created xsi:type="dcterms:W3CDTF">2022-11-04T07:47:14Z</dcterms:created>
  <dcterms:modified xsi:type="dcterms:W3CDTF">2023-11-15T20:46:43Z</dcterms:modified>
</cp:coreProperties>
</file>